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3"/>
  </p:notesMasterIdLst>
  <p:sldIdLst>
    <p:sldId id="267" r:id="rId2"/>
    <p:sldId id="275" r:id="rId3"/>
    <p:sldId id="266" r:id="rId4"/>
    <p:sldId id="273" r:id="rId5"/>
    <p:sldId id="271" r:id="rId6"/>
    <p:sldId id="263" r:id="rId7"/>
    <p:sldId id="264" r:id="rId8"/>
    <p:sldId id="268" r:id="rId9"/>
    <p:sldId id="269" r:id="rId10"/>
    <p:sldId id="274" r:id="rId11"/>
    <p:sldId id="272" r:id="rId12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9" roundtripDataSignature="AMtx7mjWwXzBpCW/IbtnldwV+Dr5qaoJL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6241"/>
    <a:srgbClr val="1489AD"/>
    <a:srgbClr val="214E80"/>
    <a:srgbClr val="00335B"/>
    <a:srgbClr val="002550"/>
    <a:srgbClr val="22357C"/>
    <a:srgbClr val="4B5478"/>
    <a:srgbClr val="114569"/>
    <a:srgbClr val="FFA2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10E62C5-5C3E-4B8B-ACB8-7EFFB0DA9DAD}">
  <a:tblStyle styleId="{B10E62C5-5C3E-4B8B-ACB8-7EFFB0DA9DAD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3" d="100"/>
          <a:sy n="153" d="100"/>
        </p:scale>
        <p:origin x="576" y="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‹Nr.›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42492" y="2708404"/>
            <a:ext cx="7355159" cy="4149596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5400" b="1" i="0" u="none" strike="noStrike" cap="none">
                <a:solidFill>
                  <a:srgbClr val="214E80"/>
                </a:solidFill>
                <a:latin typeface="Calibri"/>
                <a:ea typeface="Calibri"/>
                <a:cs typeface="Calibri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8" name="Google Shape;18;p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4000" b="1" i="0" u="none" strike="noStrike" cap="none" dirty="0">
                <a:solidFill>
                  <a:srgbClr val="214E80"/>
                </a:solidFill>
                <a:latin typeface="Calibri"/>
                <a:ea typeface="Calibri"/>
                <a:cs typeface="Calibri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 dirty="0"/>
          </a:p>
        </p:txBody>
      </p:sp>
      <p:sp>
        <p:nvSpPr>
          <p:cNvPr id="19" name="Google Shape;19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33256" y="2708404"/>
            <a:ext cx="7355159" cy="4149596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4000" b="1" i="0" u="none" strike="noStrike" cap="none" dirty="0">
                <a:solidFill>
                  <a:srgbClr val="214E80"/>
                </a:solidFill>
                <a:latin typeface="Calibri"/>
                <a:ea typeface="Calibri"/>
                <a:cs typeface="Calibri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5" name="Google Shape;85;p1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000" b="0" i="0" u="none" strike="noStrike" cap="none">
                <a:solidFill>
                  <a:srgbClr val="22357C"/>
                </a:solidFill>
                <a:latin typeface="Calibri"/>
                <a:ea typeface="Calibri"/>
                <a:cs typeface="Calibri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86" name="Google Shape;86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  <p:pic>
        <p:nvPicPr>
          <p:cNvPr id="2" name="Google Shape;22;p9">
            <a:extLst>
              <a:ext uri="{FF2B5EF4-FFF2-40B4-BE49-F238E27FC236}">
                <a16:creationId xmlns:a16="http://schemas.microsoft.com/office/drawing/2014/main" id="{2A01FDA9-9965-9F15-98AA-60453C7B0631}"/>
              </a:ext>
            </a:extLst>
          </p:cNvPr>
          <p:cNvPicPr preferRelativeResize="0"/>
          <p:nvPr userDrawn="1"/>
        </p:nvPicPr>
        <p:blipFill>
          <a:blip r:embed="rId3"/>
          <a:srcRect/>
          <a:stretch/>
        </p:blipFill>
        <p:spPr>
          <a:xfrm>
            <a:off x="10509125" y="442116"/>
            <a:ext cx="1288426" cy="13124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42492" y="2708404"/>
            <a:ext cx="7355159" cy="4149596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4000" b="1" i="0" u="none" strike="noStrike" cap="none" dirty="0">
                <a:solidFill>
                  <a:srgbClr val="214E80"/>
                </a:solidFill>
                <a:latin typeface="Calibri"/>
                <a:ea typeface="Calibri"/>
                <a:cs typeface="Calibri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2" name="Google Shape;92;p1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4E80"/>
              </a:buClr>
              <a:buSzPts val="1800"/>
              <a:buChar char="•"/>
              <a:defRPr sz="2000" b="0" i="0" u="none" strike="noStrike" cap="none" dirty="0">
                <a:solidFill>
                  <a:srgbClr val="214E80"/>
                </a:solidFill>
                <a:latin typeface="Calibri"/>
                <a:ea typeface="Calibri"/>
                <a:cs typeface="Calibri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93" name="Google Shape;93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  <p:pic>
        <p:nvPicPr>
          <p:cNvPr id="2" name="Google Shape;22;p9">
            <a:extLst>
              <a:ext uri="{FF2B5EF4-FFF2-40B4-BE49-F238E27FC236}">
                <a16:creationId xmlns:a16="http://schemas.microsoft.com/office/drawing/2014/main" id="{3ED115C0-8C1F-DBF2-EE33-3876EB25BB71}"/>
              </a:ext>
            </a:extLst>
          </p:cNvPr>
          <p:cNvPicPr preferRelativeResize="0"/>
          <p:nvPr userDrawn="1"/>
        </p:nvPicPr>
        <p:blipFill>
          <a:blip r:embed="rId3"/>
          <a:srcRect/>
          <a:stretch/>
        </p:blipFill>
        <p:spPr>
          <a:xfrm>
            <a:off x="10509125" y="442116"/>
            <a:ext cx="1288426" cy="13124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2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42492" y="2708404"/>
            <a:ext cx="7355159" cy="4149596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4000" b="1" i="0" u="none" strike="noStrike" cap="none">
                <a:solidFill>
                  <a:srgbClr val="214E80"/>
                </a:solidFill>
                <a:latin typeface="Calibri"/>
                <a:ea typeface="Calibri"/>
                <a:cs typeface="Calibri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6" name="Google Shape;26;p10"/>
          <p:cNvSpPr txBox="1">
            <a:spLocks noGrp="1"/>
          </p:cNvSpPr>
          <p:nvPr>
            <p:ph type="body" idx="1"/>
          </p:nvPr>
        </p:nvSpPr>
        <p:spPr>
          <a:xfrm>
            <a:off x="731523" y="1831584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000" b="0" i="0" u="none" strike="noStrike" cap="none">
                <a:solidFill>
                  <a:srgbClr val="214E80"/>
                </a:solidFill>
                <a:latin typeface="Calibri"/>
                <a:ea typeface="Calibri"/>
                <a:cs typeface="Calibri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27" name="Google Shape;2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  <p:pic>
        <p:nvPicPr>
          <p:cNvPr id="2" name="Google Shape;22;p9">
            <a:extLst>
              <a:ext uri="{FF2B5EF4-FFF2-40B4-BE49-F238E27FC236}">
                <a16:creationId xmlns:a16="http://schemas.microsoft.com/office/drawing/2014/main" id="{4FAEDFEE-5129-DB0B-DC14-B75AD7FB56D9}"/>
              </a:ext>
            </a:extLst>
          </p:cNvPr>
          <p:cNvPicPr preferRelativeResize="0"/>
          <p:nvPr userDrawn="1"/>
        </p:nvPicPr>
        <p:blipFill>
          <a:blip r:embed="rId3"/>
          <a:srcRect/>
          <a:stretch/>
        </p:blipFill>
        <p:spPr>
          <a:xfrm>
            <a:off x="10509125" y="442116"/>
            <a:ext cx="1288426" cy="13124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oogle Shape;31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42492" y="2708404"/>
            <a:ext cx="7355159" cy="4149596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1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5400" b="1" i="0" u="none" strike="noStrike" cap="none" dirty="0">
                <a:solidFill>
                  <a:srgbClr val="214E80"/>
                </a:solidFill>
                <a:latin typeface="Calibri"/>
                <a:ea typeface="Calibri"/>
                <a:cs typeface="Calibri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3" name="Google Shape;33;p1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4000" b="1" i="0" u="none" strike="noStrike" cap="none" dirty="0">
                <a:solidFill>
                  <a:srgbClr val="214E80"/>
                </a:solidFill>
                <a:latin typeface="Calibri"/>
                <a:ea typeface="Calibri"/>
                <a:cs typeface="Calibri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34" name="Google Shape;34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  <p:pic>
        <p:nvPicPr>
          <p:cNvPr id="3" name="Google Shape;22;p9">
            <a:extLst>
              <a:ext uri="{FF2B5EF4-FFF2-40B4-BE49-F238E27FC236}">
                <a16:creationId xmlns:a16="http://schemas.microsoft.com/office/drawing/2014/main" id="{CE45A5D4-9D9B-7A51-4B29-971B893D6748}"/>
              </a:ext>
            </a:extLst>
          </p:cNvPr>
          <p:cNvPicPr preferRelativeResize="0"/>
          <p:nvPr userDrawn="1"/>
        </p:nvPicPr>
        <p:blipFill>
          <a:blip r:embed="rId3"/>
          <a:srcRect/>
          <a:stretch/>
        </p:blipFill>
        <p:spPr>
          <a:xfrm>
            <a:off x="10509125" y="442116"/>
            <a:ext cx="1288426" cy="13124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38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42492" y="2708404"/>
            <a:ext cx="7355159" cy="4149596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4000" b="1" i="0" u="none" strike="noStrike" cap="none" dirty="0">
                <a:solidFill>
                  <a:srgbClr val="214E80"/>
                </a:solidFill>
                <a:latin typeface="Calibri"/>
                <a:ea typeface="Calibri"/>
                <a:cs typeface="Calibri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0" name="Google Shape;40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000" b="0" i="0" u="none" strike="noStrike" cap="none" dirty="0">
                <a:solidFill>
                  <a:srgbClr val="214E80"/>
                </a:solidFill>
                <a:latin typeface="Calibri"/>
                <a:ea typeface="Calibri"/>
                <a:cs typeface="Calibri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41" name="Google Shape;41;p1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000" b="0" i="0" u="none" strike="noStrike" cap="none" dirty="0">
                <a:solidFill>
                  <a:srgbClr val="214E80"/>
                </a:solidFill>
                <a:latin typeface="Calibri"/>
                <a:ea typeface="Calibri"/>
                <a:cs typeface="Calibri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42" name="Google Shape;42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  <p:pic>
        <p:nvPicPr>
          <p:cNvPr id="2" name="Google Shape;22;p9">
            <a:extLst>
              <a:ext uri="{FF2B5EF4-FFF2-40B4-BE49-F238E27FC236}">
                <a16:creationId xmlns:a16="http://schemas.microsoft.com/office/drawing/2014/main" id="{2622EC87-C251-514A-F944-964539FA587C}"/>
              </a:ext>
            </a:extLst>
          </p:cNvPr>
          <p:cNvPicPr preferRelativeResize="0"/>
          <p:nvPr userDrawn="1"/>
        </p:nvPicPr>
        <p:blipFill>
          <a:blip r:embed="rId3"/>
          <a:srcRect/>
          <a:stretch/>
        </p:blipFill>
        <p:spPr>
          <a:xfrm>
            <a:off x="10509125" y="442116"/>
            <a:ext cx="1288426" cy="13124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42492" y="2708404"/>
            <a:ext cx="7355159" cy="4149596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1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4000" b="1" i="0" u="none" strike="noStrike" cap="none" dirty="0">
                <a:solidFill>
                  <a:srgbClr val="214E80"/>
                </a:solidFill>
                <a:latin typeface="Calibri"/>
                <a:ea typeface="Calibri"/>
                <a:cs typeface="Calibri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8" name="Google Shape;48;p1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000" b="1" i="0" u="none" strike="noStrike" cap="none">
                <a:solidFill>
                  <a:srgbClr val="214E80"/>
                </a:solidFill>
                <a:latin typeface="Calibri"/>
                <a:ea typeface="Calibri"/>
                <a:cs typeface="Calibri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49" name="Google Shape;49;p1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000" b="0" i="0" u="none" strike="noStrike" cap="none" dirty="0">
                <a:solidFill>
                  <a:srgbClr val="214E80"/>
                </a:solidFill>
                <a:latin typeface="Calibri"/>
                <a:ea typeface="Calibri"/>
                <a:cs typeface="Calibri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50" name="Google Shape;50;p1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000" b="1" i="0" u="none" strike="noStrike" cap="none">
                <a:solidFill>
                  <a:srgbClr val="214E80"/>
                </a:solidFill>
                <a:latin typeface="Calibri"/>
                <a:ea typeface="Calibri"/>
                <a:cs typeface="Calibri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51" name="Google Shape;51;p1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000" b="0" i="0" u="none" strike="noStrike" cap="none" dirty="0">
                <a:solidFill>
                  <a:srgbClr val="214E80"/>
                </a:solidFill>
                <a:latin typeface="Calibri"/>
                <a:ea typeface="Calibri"/>
                <a:cs typeface="Calibri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52" name="Google Shape;52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  <p:pic>
        <p:nvPicPr>
          <p:cNvPr id="2" name="Google Shape;22;p9">
            <a:extLst>
              <a:ext uri="{FF2B5EF4-FFF2-40B4-BE49-F238E27FC236}">
                <a16:creationId xmlns:a16="http://schemas.microsoft.com/office/drawing/2014/main" id="{F8873498-A6CC-42A2-2561-139EF3F6D360}"/>
              </a:ext>
            </a:extLst>
          </p:cNvPr>
          <p:cNvPicPr preferRelativeResize="0"/>
          <p:nvPr userDrawn="1"/>
        </p:nvPicPr>
        <p:blipFill>
          <a:blip r:embed="rId3"/>
          <a:srcRect/>
          <a:stretch/>
        </p:blipFill>
        <p:spPr>
          <a:xfrm>
            <a:off x="10509125" y="442116"/>
            <a:ext cx="1288426" cy="13124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42492" y="2708404"/>
            <a:ext cx="7355159" cy="4149596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4000" b="1" i="0" u="none" strike="noStrike" cap="none" dirty="0">
                <a:solidFill>
                  <a:srgbClr val="214E80"/>
                </a:solidFill>
                <a:latin typeface="Calibri"/>
                <a:ea typeface="Calibri"/>
                <a:cs typeface="Calibri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8" name="Google Shape;58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  <p:pic>
        <p:nvPicPr>
          <p:cNvPr id="2" name="Google Shape;22;p9">
            <a:extLst>
              <a:ext uri="{FF2B5EF4-FFF2-40B4-BE49-F238E27FC236}">
                <a16:creationId xmlns:a16="http://schemas.microsoft.com/office/drawing/2014/main" id="{411E9990-8D09-74C5-4E47-65B53A6E28E3}"/>
              </a:ext>
            </a:extLst>
          </p:cNvPr>
          <p:cNvPicPr preferRelativeResize="0"/>
          <p:nvPr userDrawn="1"/>
        </p:nvPicPr>
        <p:blipFill>
          <a:blip r:embed="rId3"/>
          <a:srcRect/>
          <a:stretch/>
        </p:blipFill>
        <p:spPr>
          <a:xfrm>
            <a:off x="10509125" y="442116"/>
            <a:ext cx="1288426" cy="13124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42492" y="2708404"/>
            <a:ext cx="7355159" cy="4149596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  <p:pic>
        <p:nvPicPr>
          <p:cNvPr id="2" name="Google Shape;22;p9">
            <a:extLst>
              <a:ext uri="{FF2B5EF4-FFF2-40B4-BE49-F238E27FC236}">
                <a16:creationId xmlns:a16="http://schemas.microsoft.com/office/drawing/2014/main" id="{B6F7D0C6-22A8-185C-F9B8-44F6E75B88E3}"/>
              </a:ext>
            </a:extLst>
          </p:cNvPr>
          <p:cNvPicPr preferRelativeResize="0"/>
          <p:nvPr userDrawn="1"/>
        </p:nvPicPr>
        <p:blipFill>
          <a:blip r:embed="rId3"/>
          <a:srcRect/>
          <a:stretch/>
        </p:blipFill>
        <p:spPr>
          <a:xfrm>
            <a:off x="10509125" y="442116"/>
            <a:ext cx="1288426" cy="13124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42492" y="2708404"/>
            <a:ext cx="7355159" cy="4149596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400" b="0" i="0" u="none" strike="noStrike" cap="none">
                <a:solidFill>
                  <a:srgbClr val="214E80"/>
                </a:solidFill>
                <a:latin typeface="Calibri"/>
                <a:ea typeface="Calibri"/>
                <a:cs typeface="Calibri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9" name="Google Shape;69;p1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4E80"/>
              </a:buClr>
              <a:buSzPts val="3200"/>
              <a:buChar char="•"/>
              <a:defRPr sz="2000" b="0" i="0" u="none" strike="noStrike" cap="none" dirty="0">
                <a:solidFill>
                  <a:srgbClr val="214E80"/>
                </a:solidFill>
                <a:latin typeface="Calibri"/>
                <a:ea typeface="Calibri"/>
                <a:cs typeface="Calibri"/>
                <a:sym typeface="Arial"/>
              </a:defRPr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 dirty="0"/>
          </a:p>
        </p:txBody>
      </p:sp>
      <p:sp>
        <p:nvSpPr>
          <p:cNvPr id="70" name="Google Shape;70;p1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514350" lvl="0" indent="-2857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4E80"/>
              </a:buClr>
              <a:buSzPts val="1600"/>
              <a:buFont typeface="Arial" panose="020B0604020202020204" pitchFamily="34" charset="0"/>
              <a:buChar char="•"/>
              <a:defRPr sz="1800" b="0" i="0" u="none" strike="noStrike" cap="none">
                <a:solidFill>
                  <a:srgbClr val="214E80"/>
                </a:solidFill>
                <a:latin typeface="Calibri"/>
                <a:ea typeface="Calibri"/>
                <a:cs typeface="Calibri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71" name="Google Shape;71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  <p:pic>
        <p:nvPicPr>
          <p:cNvPr id="2" name="Google Shape;22;p9">
            <a:extLst>
              <a:ext uri="{FF2B5EF4-FFF2-40B4-BE49-F238E27FC236}">
                <a16:creationId xmlns:a16="http://schemas.microsoft.com/office/drawing/2014/main" id="{69485D26-35E5-F43E-DAA4-8B3E28B1FB86}"/>
              </a:ext>
            </a:extLst>
          </p:cNvPr>
          <p:cNvPicPr preferRelativeResize="0"/>
          <p:nvPr userDrawn="1"/>
        </p:nvPicPr>
        <p:blipFill>
          <a:blip r:embed="rId3"/>
          <a:srcRect/>
          <a:stretch/>
        </p:blipFill>
        <p:spPr>
          <a:xfrm>
            <a:off x="10509125" y="442116"/>
            <a:ext cx="1288426" cy="13124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42492" y="2708404"/>
            <a:ext cx="7355159" cy="4149596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400" b="0" i="0" u="none" strike="noStrike" cap="none">
                <a:solidFill>
                  <a:srgbClr val="214E80"/>
                </a:solidFill>
                <a:latin typeface="Calibri"/>
                <a:ea typeface="Calibri"/>
                <a:cs typeface="Calibri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7" name="Google Shape;77;p1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8" name="Google Shape;78;p1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800" b="0" i="0" u="none" strike="noStrike" cap="none">
                <a:solidFill>
                  <a:srgbClr val="214E80"/>
                </a:solidFill>
                <a:latin typeface="Calibri"/>
                <a:ea typeface="Calibri"/>
                <a:cs typeface="Calibri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79" name="Google Shape;7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  <p:pic>
        <p:nvPicPr>
          <p:cNvPr id="2" name="Google Shape;22;p9">
            <a:extLst>
              <a:ext uri="{FF2B5EF4-FFF2-40B4-BE49-F238E27FC236}">
                <a16:creationId xmlns:a16="http://schemas.microsoft.com/office/drawing/2014/main" id="{CC544424-F4E9-AA66-CF52-EBAB89202E93}"/>
              </a:ext>
            </a:extLst>
          </p:cNvPr>
          <p:cNvPicPr preferRelativeResize="0"/>
          <p:nvPr userDrawn="1"/>
        </p:nvPicPr>
        <p:blipFill>
          <a:blip r:embed="rId3"/>
          <a:srcRect/>
          <a:stretch/>
        </p:blipFill>
        <p:spPr>
          <a:xfrm>
            <a:off x="10509125" y="442116"/>
            <a:ext cx="1288426" cy="13124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4000" b="1" i="0" u="none" strike="noStrike" cap="none" dirty="0">
          <a:solidFill>
            <a:srgbClr val="22357C"/>
          </a:solidFill>
          <a:latin typeface="Calibri"/>
          <a:ea typeface="Calibri"/>
          <a:cs typeface="Calibri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00" b="0" i="0" u="none" strike="noStrike" cap="none" dirty="0">
          <a:solidFill>
            <a:srgbClr val="22357C"/>
          </a:solidFill>
          <a:latin typeface="Calibri"/>
          <a:ea typeface="Calibri"/>
          <a:cs typeface="Calibri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alliesproject.com/ambassador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E19B67C-5599-6DAD-0F84-1AC94B29CF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Untertitel 4">
            <a:extLst>
              <a:ext uri="{FF2B5EF4-FFF2-40B4-BE49-F238E27FC236}">
                <a16:creationId xmlns:a16="http://schemas.microsoft.com/office/drawing/2014/main" id="{30BF1F46-2739-C084-A092-008E67E0971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5E1E816-0907-9DE9-73FF-51A81951080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00335B"/>
          </a:solidFill>
        </p:spPr>
      </p:pic>
    </p:spTree>
    <p:extLst>
      <p:ext uri="{BB962C8B-B14F-4D97-AF65-F5344CB8AC3E}">
        <p14:creationId xmlns:p14="http://schemas.microsoft.com/office/powerpoint/2010/main" val="10716483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6E471B-1730-4E2F-4FE2-8BC03423A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83F301C-375D-B493-B308-FC5D02FC89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5" name="Grafik 4">
            <a:hlinkClick r:id="rId2"/>
            <a:extLst>
              <a:ext uri="{FF2B5EF4-FFF2-40B4-BE49-F238E27FC236}">
                <a16:creationId xmlns:a16="http://schemas.microsoft.com/office/drawing/2014/main" id="{CD486484-6B35-D73B-D5EE-7552D1249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2114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ACA3F9E0-092A-D7DE-61FF-28DBA8496F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el 7">
            <a:extLst>
              <a:ext uri="{FF2B5EF4-FFF2-40B4-BE49-F238E27FC236}">
                <a16:creationId xmlns:a16="http://schemas.microsoft.com/office/drawing/2014/main" id="{EC0353CB-44DF-DBAC-530D-C70012202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0460" y="4074221"/>
            <a:ext cx="10515600" cy="1325563"/>
          </a:xfrm>
        </p:spPr>
        <p:txBody>
          <a:bodyPr>
            <a:normAutofit/>
          </a:bodyPr>
          <a:lstStyle/>
          <a:p>
            <a:r>
              <a:rPr lang="en-GB" sz="7200" dirty="0">
                <a:solidFill>
                  <a:schemeClr val="bg1"/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754941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0;p2">
            <a:extLst>
              <a:ext uri="{FF2B5EF4-FFF2-40B4-BE49-F238E27FC236}">
                <a16:creationId xmlns:a16="http://schemas.microsoft.com/office/drawing/2014/main" id="{12B2CE8C-D3C4-DA15-0E5B-0C959FD0A9C6}"/>
              </a:ext>
            </a:extLst>
          </p:cNvPr>
          <p:cNvSpPr/>
          <p:nvPr/>
        </p:nvSpPr>
        <p:spPr>
          <a:xfrm>
            <a:off x="970856" y="1876285"/>
            <a:ext cx="828201" cy="860374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214E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" name="Google Shape;62;p2">
            <a:extLst>
              <a:ext uri="{FF2B5EF4-FFF2-40B4-BE49-F238E27FC236}">
                <a16:creationId xmlns:a16="http://schemas.microsoft.com/office/drawing/2014/main" id="{CEC8204A-66DB-07DB-CC70-7EAD9EF739E1}"/>
              </a:ext>
            </a:extLst>
          </p:cNvPr>
          <p:cNvSpPr/>
          <p:nvPr/>
        </p:nvSpPr>
        <p:spPr>
          <a:xfrm>
            <a:off x="970856" y="2913779"/>
            <a:ext cx="828201" cy="860374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214E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" name="Google Shape;64;p2">
            <a:extLst>
              <a:ext uri="{FF2B5EF4-FFF2-40B4-BE49-F238E27FC236}">
                <a16:creationId xmlns:a16="http://schemas.microsoft.com/office/drawing/2014/main" id="{2E208B85-F8DC-C188-4A76-014C033413B5}"/>
              </a:ext>
            </a:extLst>
          </p:cNvPr>
          <p:cNvSpPr/>
          <p:nvPr/>
        </p:nvSpPr>
        <p:spPr>
          <a:xfrm>
            <a:off x="970856" y="3963067"/>
            <a:ext cx="828201" cy="860374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214E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" name="Google Shape;66;p2">
            <a:extLst>
              <a:ext uri="{FF2B5EF4-FFF2-40B4-BE49-F238E27FC236}">
                <a16:creationId xmlns:a16="http://schemas.microsoft.com/office/drawing/2014/main" id="{E2D07167-53C2-27EB-72E5-E941AE89909C}"/>
              </a:ext>
            </a:extLst>
          </p:cNvPr>
          <p:cNvSpPr/>
          <p:nvPr/>
        </p:nvSpPr>
        <p:spPr>
          <a:xfrm>
            <a:off x="970856" y="5015941"/>
            <a:ext cx="828201" cy="860374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214E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" name="Google Shape;68;p2" descr="Preguntas contorno">
            <a:extLst>
              <a:ext uri="{FF2B5EF4-FFF2-40B4-BE49-F238E27FC236}">
                <a16:creationId xmlns:a16="http://schemas.microsoft.com/office/drawing/2014/main" id="{7BB1D3A9-F04A-8DAB-3904-879BB2B59BF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0076" y="4081990"/>
            <a:ext cx="589124" cy="589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69;p2" descr="Mano contorno">
            <a:extLst>
              <a:ext uri="{FF2B5EF4-FFF2-40B4-BE49-F238E27FC236}">
                <a16:creationId xmlns:a16="http://schemas.microsoft.com/office/drawing/2014/main" id="{2AEDD5B6-D8C4-7965-A2F7-237C5FA47E1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3679" y="5135169"/>
            <a:ext cx="621919" cy="621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70;p2" descr="Cámara de vídeo contorno">
            <a:extLst>
              <a:ext uri="{FF2B5EF4-FFF2-40B4-BE49-F238E27FC236}">
                <a16:creationId xmlns:a16="http://schemas.microsoft.com/office/drawing/2014/main" id="{D26D391A-F3FB-EE15-DCC2-648BE644D2A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0077" y="1928464"/>
            <a:ext cx="678345" cy="678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71;p2" descr="Micrófono de radiocomunicación contorno">
            <a:extLst>
              <a:ext uri="{FF2B5EF4-FFF2-40B4-BE49-F238E27FC236}">
                <a16:creationId xmlns:a16="http://schemas.microsoft.com/office/drawing/2014/main" id="{EA1E92F4-0937-1080-2655-954224A3CAF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0077" y="3032703"/>
            <a:ext cx="631811" cy="631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72;p2" descr="Cerrar contorno">
            <a:extLst>
              <a:ext uri="{FF2B5EF4-FFF2-40B4-BE49-F238E27FC236}">
                <a16:creationId xmlns:a16="http://schemas.microsoft.com/office/drawing/2014/main" id="{7AA79230-C7D6-BB61-0715-757EC998C88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02961" y="3126659"/>
            <a:ext cx="546040" cy="54604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61;p2">
            <a:extLst>
              <a:ext uri="{FF2B5EF4-FFF2-40B4-BE49-F238E27FC236}">
                <a16:creationId xmlns:a16="http://schemas.microsoft.com/office/drawing/2014/main" id="{ACEE0B1D-62D4-C019-F784-FC6B32BAA3AE}"/>
              </a:ext>
            </a:extLst>
          </p:cNvPr>
          <p:cNvSpPr txBox="1"/>
          <p:nvPr/>
        </p:nvSpPr>
        <p:spPr>
          <a:xfrm>
            <a:off x="2204303" y="1946569"/>
            <a:ext cx="5865666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EC6241"/>
                </a:solidFill>
                <a:latin typeface="Verdana"/>
                <a:ea typeface="Verdana"/>
                <a:cs typeface="Verdana"/>
                <a:sym typeface="Verdana"/>
              </a:rPr>
              <a:t>This session will be entirely recorded </a:t>
            </a:r>
            <a:r>
              <a:rPr lang="en-US" sz="1600" b="0" i="0" u="none" strike="noStrike" cap="none" dirty="0">
                <a:solidFill>
                  <a:srgbClr val="1B456C"/>
                </a:solidFill>
                <a:latin typeface="Verdana"/>
                <a:ea typeface="Verdana"/>
                <a:cs typeface="Verdana"/>
                <a:sym typeface="Verdana"/>
              </a:rPr>
              <a:t>and published on the </a:t>
            </a:r>
            <a:r>
              <a:rPr lang="en-US" sz="1600" dirty="0">
                <a:solidFill>
                  <a:srgbClr val="1B456C"/>
                </a:solidFill>
                <a:latin typeface="Verdana"/>
                <a:ea typeface="Verdana"/>
                <a:cs typeface="Verdana"/>
                <a:sym typeface="Verdana"/>
              </a:rPr>
              <a:t>ALLIES and/or FRISCO, TATE </a:t>
            </a:r>
            <a:r>
              <a:rPr lang="en-US" sz="1600" b="0" i="0" u="none" strike="noStrike" cap="none" dirty="0">
                <a:solidFill>
                  <a:srgbClr val="1B456C"/>
                </a:solidFill>
                <a:latin typeface="Verdana"/>
                <a:ea typeface="Verdana"/>
                <a:cs typeface="Verdana"/>
                <a:sym typeface="Verdana"/>
              </a:rPr>
              <a:t>website.</a:t>
            </a:r>
            <a:endParaRPr sz="2000" b="0" i="0" u="none" strike="noStrike" cap="none" dirty="0">
              <a:solidFill>
                <a:srgbClr val="1B456C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4" name="Google Shape;63;p2">
            <a:extLst>
              <a:ext uri="{FF2B5EF4-FFF2-40B4-BE49-F238E27FC236}">
                <a16:creationId xmlns:a16="http://schemas.microsoft.com/office/drawing/2014/main" id="{2FE2CB34-BDD6-B40D-7029-20E124CDEA98}"/>
              </a:ext>
            </a:extLst>
          </p:cNvPr>
          <p:cNvSpPr txBox="1"/>
          <p:nvPr/>
        </p:nvSpPr>
        <p:spPr>
          <a:xfrm>
            <a:off x="2204304" y="2967307"/>
            <a:ext cx="5865666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EC6241"/>
                </a:solidFill>
                <a:latin typeface="Verdana"/>
                <a:ea typeface="Verdana"/>
                <a:cs typeface="Verdana"/>
                <a:sym typeface="Verdana"/>
              </a:rPr>
              <a:t>Please mute your microphone </a:t>
            </a:r>
            <a:r>
              <a:rPr lang="en-US" sz="1600" b="0" i="0" u="none" strike="noStrike" cap="none" dirty="0">
                <a:solidFill>
                  <a:srgbClr val="1B456C"/>
                </a:solidFill>
                <a:latin typeface="Verdana"/>
                <a:ea typeface="Verdana"/>
                <a:cs typeface="Verdana"/>
                <a:sym typeface="Verdana"/>
              </a:rPr>
              <a:t>while not speaking due to background noise. </a:t>
            </a:r>
          </a:p>
        </p:txBody>
      </p:sp>
      <p:sp>
        <p:nvSpPr>
          <p:cNvPr id="15" name="Google Shape;65;p2">
            <a:extLst>
              <a:ext uri="{FF2B5EF4-FFF2-40B4-BE49-F238E27FC236}">
                <a16:creationId xmlns:a16="http://schemas.microsoft.com/office/drawing/2014/main" id="{504CE0A8-8094-15A0-AFE0-197062C8166D}"/>
              </a:ext>
            </a:extLst>
          </p:cNvPr>
          <p:cNvSpPr txBox="1"/>
          <p:nvPr/>
        </p:nvSpPr>
        <p:spPr>
          <a:xfrm>
            <a:off x="2204303" y="4208572"/>
            <a:ext cx="586566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 dirty="0">
                <a:solidFill>
                  <a:srgbClr val="1B456C"/>
                </a:solidFill>
                <a:latin typeface="Verdana"/>
                <a:ea typeface="Verdana"/>
                <a:cs typeface="Verdana"/>
                <a:sym typeface="Verdana"/>
              </a:rPr>
              <a:t>Feel free to post your questions in the </a:t>
            </a:r>
            <a:r>
              <a:rPr lang="en-US" sz="1600" b="1" i="0" u="none" strike="noStrike" cap="none" dirty="0">
                <a:solidFill>
                  <a:srgbClr val="EC6241"/>
                </a:solidFill>
                <a:latin typeface="Verdana"/>
                <a:ea typeface="Verdana"/>
                <a:cs typeface="Verdana"/>
                <a:sym typeface="Verdana"/>
              </a:rPr>
              <a:t>chat</a:t>
            </a:r>
            <a:r>
              <a:rPr lang="en-US" sz="1600" b="0" i="0" u="none" strike="noStrike" cap="none" dirty="0">
                <a:solidFill>
                  <a:srgbClr val="1B456C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  <a:endParaRPr sz="2000" b="0" i="0" u="none" strike="noStrike" cap="none" dirty="0">
              <a:solidFill>
                <a:srgbClr val="1B456C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" name="Google Shape;67;p2">
            <a:extLst>
              <a:ext uri="{FF2B5EF4-FFF2-40B4-BE49-F238E27FC236}">
                <a16:creationId xmlns:a16="http://schemas.microsoft.com/office/drawing/2014/main" id="{856D1205-A630-8B52-9DE6-6E4CA18240D6}"/>
              </a:ext>
            </a:extLst>
          </p:cNvPr>
          <p:cNvSpPr txBox="1"/>
          <p:nvPr/>
        </p:nvSpPr>
        <p:spPr>
          <a:xfrm>
            <a:off x="2204303" y="5066513"/>
            <a:ext cx="5865666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EC6241"/>
                </a:solidFill>
                <a:latin typeface="Verdana"/>
                <a:ea typeface="Verdana"/>
                <a:cs typeface="Verdana"/>
                <a:sym typeface="Verdana"/>
              </a:rPr>
              <a:t>If you would like to speak, raise your hand </a:t>
            </a:r>
            <a:r>
              <a:rPr lang="en-US" sz="1600" b="0" i="0" u="none" strike="noStrike" cap="none" dirty="0">
                <a:solidFill>
                  <a:srgbClr val="1B456C"/>
                </a:solidFill>
                <a:latin typeface="Verdana"/>
                <a:ea typeface="Verdana"/>
                <a:cs typeface="Verdana"/>
                <a:sym typeface="Verdana"/>
              </a:rPr>
              <a:t>and wait for the moderator to give you the floor.</a:t>
            </a:r>
            <a:endParaRPr sz="2000" b="0" i="0" u="none" strike="noStrike" cap="none" dirty="0">
              <a:solidFill>
                <a:srgbClr val="1B456C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E065FC45-F073-E463-9D68-2F01ED852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Housekeeping Rules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5707017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C1469E-5B87-BC0B-708D-B11D26D0C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and Expected Results</a:t>
            </a:r>
            <a:br>
              <a:rPr lang="en-US" dirty="0"/>
            </a:br>
            <a:r>
              <a:rPr lang="en-US" sz="2400" b="0" dirty="0"/>
              <a:t>SYNYO GmbH</a:t>
            </a:r>
            <a:endParaRPr lang="de-AT" b="0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019C0B8-4931-8717-A334-8284440EBF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7047740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EBBE2C-FEF0-E227-6989-78312606D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/>
              <a:t>Meet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TCO-Cluster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97AF452-6954-B417-519A-B15EAEC631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de-AT" b="1" dirty="0"/>
              <a:t>ALLIES – FRISCO – TATE</a:t>
            </a:r>
          </a:p>
        </p:txBody>
      </p:sp>
    </p:spTree>
    <p:extLst>
      <p:ext uri="{BB962C8B-B14F-4D97-AF65-F5344CB8AC3E}">
        <p14:creationId xmlns:p14="http://schemas.microsoft.com/office/powerpoint/2010/main" val="16493547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A6BDDC-C456-F7E3-3FD9-51A5B7869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Terrorist Content Online (TCO)-Regulation</a:t>
            </a:r>
            <a:br>
              <a:rPr lang="de-AT" dirty="0"/>
            </a:br>
            <a:r>
              <a:rPr lang="de-AT" sz="2400" b="0" dirty="0"/>
              <a:t>LIF: Law and Internet </a:t>
            </a:r>
            <a:r>
              <a:rPr lang="de-AT" sz="2400" b="0" dirty="0" err="1"/>
              <a:t>Foundation</a:t>
            </a:r>
            <a:endParaRPr lang="de-AT" sz="2400" b="0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E2AD021-A2FC-28B3-448A-FF240C2091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193968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F60DA4-B816-3129-15AA-1BBEEB228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LEAs Perspective</a:t>
            </a:r>
            <a:br>
              <a:rPr lang="en-US" dirty="0"/>
            </a:br>
            <a:r>
              <a:rPr lang="en-US" sz="2400" b="0" dirty="0"/>
              <a:t>INT: </a:t>
            </a:r>
            <a:r>
              <a:rPr lang="en-US" sz="2400" b="0" dirty="0" err="1"/>
              <a:t>mossos</a:t>
            </a:r>
            <a:r>
              <a:rPr lang="en-US" sz="2400" b="0" dirty="0"/>
              <a:t> </a:t>
            </a:r>
            <a:r>
              <a:rPr lang="en-US" sz="2400" b="0" dirty="0" err="1"/>
              <a:t>d’esquadra</a:t>
            </a:r>
            <a:endParaRPr lang="de-AT" sz="2400" b="0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F546A5A-63A3-2C6F-C8F8-AE33B27664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b="1" dirty="0"/>
              <a:t>Strengths and difficulties in applying the TCO regulation and in detecting and removing terrorist content online from the LEAs</a:t>
            </a:r>
          </a:p>
          <a:p>
            <a:endParaRPr lang="de-AT" dirty="0"/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98259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FF31D0-3675-948D-45AB-A32B10839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HSP </a:t>
            </a:r>
            <a:r>
              <a:rPr lang="de-AT" dirty="0" err="1"/>
              <a:t>Perspective</a:t>
            </a:r>
            <a:br>
              <a:rPr lang="de-AT" dirty="0"/>
            </a:br>
            <a:r>
              <a:rPr lang="de-AT" sz="2400" b="0" dirty="0" err="1"/>
              <a:t>Yubo</a:t>
            </a:r>
            <a:endParaRPr lang="de-AT" sz="2400" b="0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BE2CC92-88DA-9547-5F1B-BB07C71719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b="1" dirty="0"/>
              <a:t>Strengths and difficulties in applying the TCO regulation and in detecting and removing terrorist content online from the Host Service Providers</a:t>
            </a:r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2626601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DD9A11-6DF4-0B76-BD22-607715CDE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 Solutions</a:t>
            </a:r>
            <a:br>
              <a:rPr lang="en-US" dirty="0"/>
            </a:br>
            <a:r>
              <a:rPr lang="en-US" sz="2400" b="0" dirty="0"/>
              <a:t>CERTH: Centre for Research &amp; Technology HELLAS</a:t>
            </a:r>
            <a:endParaRPr lang="de-AT" sz="2400" b="0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C049F7B-F87F-C9D1-F69B-9DA20A347E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b="1" dirty="0"/>
              <a:t>How ALLIES tech solutions/technologies are envisioned to assist LEAs/HSPs.</a:t>
            </a:r>
            <a:endParaRPr lang="de-AT" b="1" dirty="0"/>
          </a:p>
        </p:txBody>
      </p:sp>
    </p:spTree>
    <p:extLst>
      <p:ext uri="{BB962C8B-B14F-4D97-AF65-F5344CB8AC3E}">
        <p14:creationId xmlns:p14="http://schemas.microsoft.com/office/powerpoint/2010/main" val="7170855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3B9B03-A636-D74F-7737-22AE5E031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Questions and </a:t>
            </a:r>
            <a:r>
              <a:rPr lang="de-AT" dirty="0" err="1"/>
              <a:t>Discussion</a:t>
            </a:r>
            <a:endParaRPr lang="de-AT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40F20FA-7189-1A5D-8FFC-DE4822D3BF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189" y="2196800"/>
            <a:ext cx="4471425" cy="356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0274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175</Words>
  <Application>Microsoft Office PowerPoint</Application>
  <PresentationFormat>Breitbild</PresentationFormat>
  <Paragraphs>17</Paragraphs>
  <Slides>11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5" baseType="lpstr">
      <vt:lpstr>Arial</vt:lpstr>
      <vt:lpstr>Calibri</vt:lpstr>
      <vt:lpstr>Verdana</vt:lpstr>
      <vt:lpstr>Office Theme</vt:lpstr>
      <vt:lpstr>PowerPoint-Präsentation</vt:lpstr>
      <vt:lpstr>Housekeeping Rules</vt:lpstr>
      <vt:lpstr>Introduction and Expected Results SYNYO GmbH</vt:lpstr>
      <vt:lpstr>Meet the TCO-Cluster</vt:lpstr>
      <vt:lpstr>Terrorist Content Online (TCO)-Regulation LIF: Law and Internet Foundation</vt:lpstr>
      <vt:lpstr>LEAs Perspective INT: mossos d’esquadra</vt:lpstr>
      <vt:lpstr>HSP Perspective Yubo</vt:lpstr>
      <vt:lpstr>Tech Solutions CERTH: Centre for Research &amp; Technology HELLAS</vt:lpstr>
      <vt:lpstr>Questions and Discussion</vt:lpstr>
      <vt:lpstr>PowerPoint-Präsentation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iit007</dc:creator>
  <cp:lastModifiedBy>SPG</cp:lastModifiedBy>
  <cp:revision>27</cp:revision>
  <dcterms:created xsi:type="dcterms:W3CDTF">2022-06-22T15:09:32Z</dcterms:created>
  <dcterms:modified xsi:type="dcterms:W3CDTF">2023-10-02T13:19:47Z</dcterms:modified>
</cp:coreProperties>
</file>